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419C0C9-2A4E-46CC-A07C-E03D18ECCCC1}">
  <a:tblStyle styleId="{6419C0C9-2A4E-46CC-A07C-E03D18ECCCC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cc6cfa3e9f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cc6cfa3e9f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cc6cfa3e9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cc6cfa3e9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cc6cfa3e9f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cc6cfa3e9f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c6669648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c6669648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c6669648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c6669648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c6669648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c6669648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c6669648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cc6669648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c6e36eba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cc6e36eba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c6669648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cc6669648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cc6cfa3e9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cc6cfa3e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c6cfa3e9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cc6cfa3e9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organization.contact.na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R6 Diffy Ergebnisse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&lt;Name der Spezifikation&gt;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de"/>
              <a:t>Häufigste erforderliche Anpassungen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Feld wurde umbenannt/verschoben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CodeableConcept -&gt; CodeableReference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Unkritische Änderung von Kardinalitäten (relaxed)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neue Codes in required Bindings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311700" y="445025"/>
            <a:ext cx="8520600" cy="105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Ressourcen-Profile </a:t>
            </a:r>
            <a:r>
              <a:rPr b="1" i="1" lang="de"/>
              <a:t>ohne </a:t>
            </a:r>
            <a:r>
              <a:rPr lang="de"/>
              <a:t>erforderliche Anpassungen an der Spezifikation</a:t>
            </a:r>
            <a:endParaRPr/>
          </a:p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11700" y="2101750"/>
            <a:ext cx="8520600" cy="246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STF pseudonymisierte Verstorbene Person (Patient)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STF Verstorbene Person (Patient)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STF Todesursache </a:t>
            </a:r>
            <a:r>
              <a:rPr lang="de"/>
              <a:t>(Observation)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STF Observation Krebserkrankung </a:t>
            </a:r>
            <a:r>
              <a:rPr lang="de"/>
              <a:t>(Observation)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STF Export Bundle (Bundle)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STF Basis Observation (Observation) 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STF Datei (DocumentReference) ?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Fazit</a:t>
            </a:r>
            <a:endParaRPr/>
          </a:p>
        </p:txBody>
      </p:sp>
      <p:sp>
        <p:nvSpPr>
          <p:cNvPr id="122" name="Google Shape;12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23" name="Google Shape;123;p24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{6419C0C9-2A4E-46CC-A07C-E03D18ECCCC1}</a:tableStyleId>
              </a:tblPr>
              <a:tblGrid>
                <a:gridCol w="5256425"/>
                <a:gridCol w="17127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Score laut Diffy-Tool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265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Aufwandschätzung für Spezifikations-Anpassung lt. Diffy-KI </a:t>
                      </a:r>
                      <a:br>
                        <a:rPr lang="de"/>
                      </a:br>
                      <a:r>
                        <a:rPr lang="de"/>
                        <a:t>(optional, nur nach Upload verfügbar)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2+ weeks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Aufwandschätzung </a:t>
                      </a:r>
                      <a:r>
                        <a:rPr lang="de">
                          <a:solidFill>
                            <a:schemeClr val="dk1"/>
                          </a:solidFill>
                        </a:rPr>
                        <a:t>für Spezifikations-Anpassung </a:t>
                      </a:r>
                      <a:r>
                        <a:rPr lang="de"/>
                        <a:t>real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0,5 PT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Einschätzung der Kritikalität durch Diffy-KI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high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Einschätzung der Kritikalität real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niedrig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Hinweise zum Ausfüllen: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unkritische Änderungen sind nicht relevant, z.B.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de"/>
              <a:t>neues Element in R6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de"/>
              <a:t>nicht-MS-Element wurde entfernt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de"/>
              <a:t>nicht-MS-Element wurde geändert (Kardinalität, Binding, etc)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der Umfang der Präsentation kann reduziert werden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de"/>
              <a:t>gerade bei sehr umfangreichen Specs können jeweils nur die “Top 5” benannt werden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91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de"/>
              <a:t>Ressourcen-Profile mit </a:t>
            </a:r>
            <a:r>
              <a:rPr i="1" lang="de"/>
              <a:t>den meisten</a:t>
            </a:r>
            <a:r>
              <a:rPr lang="de"/>
              <a:t> erforderlichen</a:t>
            </a:r>
            <a:r>
              <a:rPr b="1" i="1" lang="de"/>
              <a:t> </a:t>
            </a:r>
            <a:r>
              <a:rPr lang="de"/>
              <a:t>Anpassungen an der Spezifikation 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628775"/>
            <a:ext cx="8520600" cy="294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&lt;MedicationStatment-Profilname&gt;</a:t>
            </a:r>
            <a:br>
              <a:rPr lang="de"/>
            </a:br>
            <a:r>
              <a:rPr lang="de"/>
              <a:t>Kritische Probleme: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de"/>
              <a:t>Breaking: neues Pflichtfeld, dessen Wert nicht ermittelt werden kann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de"/>
              <a:t>Unklar: neuer Status-Code, der fachlich geklärt werden muss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de"/>
              <a:t>Breaking: Binding wurde verstärkt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Häufigste </a:t>
            </a:r>
            <a:r>
              <a:rPr lang="de"/>
              <a:t>erforderliche Anpassungen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Feld wurde umbenannt/verschoben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Max Kardinalität wurde erhöht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(R5-Preadoption-)Extension muss in Core gemerged werden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CodeableConcept -&gt; CodeableReference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105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Ressourcen-Profile </a:t>
            </a:r>
            <a:r>
              <a:rPr b="1" i="1" lang="de"/>
              <a:t>ohne </a:t>
            </a:r>
            <a:r>
              <a:rPr lang="de"/>
              <a:t>erforderliche Anpassungen an der Spezifikation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2101750"/>
            <a:ext cx="8520600" cy="246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&lt;Patient-Profilname&gt;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&lt;Organization-Profilname&gt;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&lt;Observation-Profilname&gt;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Vorteile einer Migration auf R6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zum Beispiel: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Extensions können in Core migriert werden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Subscription Framework perspektivisch nutzbar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Dosage-Modellierung  passt besser zum UseCase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Neue Elemente in R6 werden perspektivisch für die Weiterentwicklung benötigt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e"/>
              <a:t>Neue RessourcenTypen werden perspektivisch für die Weiterentwicklung benötigt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Fazit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92" name="Google Shape;92;p19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{6419C0C9-2A4E-46CC-A07C-E03D18ECCCC1}</a:tableStyleId>
              </a:tblPr>
              <a:tblGrid>
                <a:gridCol w="5256425"/>
                <a:gridCol w="17127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Score laut Diffy-Tool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Aufwandschätzung für Spezifikations-Anpassung lt. Diffy-KI </a:t>
                      </a:r>
                      <a:br>
                        <a:rPr lang="de"/>
                      </a:br>
                      <a:r>
                        <a:rPr lang="de"/>
                        <a:t>(optional, nur nach Upload verfügbar)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XX PT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Aufwandschätzung </a:t>
                      </a:r>
                      <a:r>
                        <a:rPr lang="de">
                          <a:solidFill>
                            <a:schemeClr val="dk1"/>
                          </a:solidFill>
                        </a:rPr>
                        <a:t>für Spezifikations-Anpassung </a:t>
                      </a:r>
                      <a:r>
                        <a:rPr lang="de"/>
                        <a:t>real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XX PT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>
                          <a:solidFill>
                            <a:schemeClr val="dk1"/>
                          </a:solidFill>
                        </a:rPr>
                        <a:t>Einschätzung der Kritikalität durch Diffy-KI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Einschätzung der Kritikalität real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"/>
                        <a:t>niedrig / mittel / hoch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R6 Diffy Ergebnisse</a:t>
            </a:r>
            <a:endParaRPr/>
          </a:p>
        </p:txBody>
      </p:sp>
      <p:sp>
        <p:nvSpPr>
          <p:cNvPr id="98" name="Google Shape;98;p2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Sterbefall (Krebsregister)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91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Ressourcen-Profile mit </a:t>
            </a:r>
            <a:r>
              <a:rPr i="1" lang="de"/>
              <a:t>den meisten</a:t>
            </a:r>
            <a:r>
              <a:rPr lang="de"/>
              <a:t> </a:t>
            </a:r>
            <a:r>
              <a:rPr lang="de"/>
              <a:t>erforderlichen</a:t>
            </a:r>
            <a:r>
              <a:rPr b="1" i="1" lang="de"/>
              <a:t> </a:t>
            </a:r>
            <a:r>
              <a:rPr lang="de"/>
              <a:t>Anpassungen an der Spezifikation </a:t>
            </a:r>
            <a:endParaRPr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628775"/>
            <a:ext cx="8520600" cy="294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de"/>
              <a:t>STFSterbeurkundeAusstellung + STF ExportBundle Provenance (</a:t>
            </a:r>
            <a:r>
              <a:rPr lang="de"/>
              <a:t>Provenance)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/>
              <a:t>Provenance.reason (CodeableConcept) -&gt; Provenance.why(markdown)</a:t>
            </a:r>
            <a:endParaRPr/>
          </a:p>
          <a:p>
            <a:pPr indent="-284162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de"/>
              <a:t>Klären, wie mit dem geänderten Datentyp und dem Verlust von codierter Information umzugehen ist.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/>
              <a:t>Provenance.recorded 1..1 -&gt; 0..1 </a:t>
            </a:r>
            <a:endParaRPr/>
          </a:p>
          <a:p>
            <a:pPr indent="-284162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de"/>
              <a:t>Min Kardinalität auf 1 setzen, um status quo ante wiederherzustellen</a:t>
            </a: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de"/>
              <a:t>STFLeichenschau (Procedure)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/>
              <a:t>Procedure.performed[x] -&gt; Procedure.occurence[x]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/>
              <a:t>Procedure.asserter -&gt; Procedure.reportedReference</a:t>
            </a: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de"/>
              <a:t>STF Organisation (Organization)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/>
              <a:t>Organization.address -&gt; Organization.contact.address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Organization.contact.name</a:t>
            </a:r>
            <a:r>
              <a:rPr lang="de"/>
              <a:t> 0..1 -&gt; 0..*</a:t>
            </a:r>
            <a:endParaRPr/>
          </a:p>
          <a:p>
            <a:pPr indent="-284162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de"/>
              <a:t>ggf. max Kardinalität auf 1 setzen, um status quo ante wiederherzustellen</a:t>
            </a: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de"/>
              <a:t>STF Obduktion Anfrage (ServiceRequest)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/>
              <a:t>ServiceRequest.code -&gt; ServiceRequest.concept.code</a:t>
            </a: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de"/>
              <a:t>STFDatei (DocumentReference)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/>
              <a:t>DocumentReference.date (instant -&gt; dateTime)</a:t>
            </a:r>
            <a:endParaRPr/>
          </a:p>
          <a:p>
            <a:pPr indent="-284162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de"/>
              <a:t>ggf. Angabe von Millisekunden weiterhin erzwingen, um status quo ante wiederherzustellen</a:t>
            </a: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de"/>
              <a:t>STF Basis Observation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de"/>
              <a:t>Observation.status (neue Codes: specimen-in-process, appended, cannot-be-obtained) </a:t>
            </a:r>
            <a:endParaRPr/>
          </a:p>
          <a:p>
            <a:pPr indent="-284162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de"/>
              <a:t>Codes prüfen, ggf. ValueSet reduzieren, um status quo ante wiederherzustellen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